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D47EE-10C1-4241-90F9-FBB15E31A5C0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1FB21-699C-44E3-BFAF-04353A5DD1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Culture of 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"class system"? </a:t>
            </a:r>
          </a:p>
          <a:p>
            <a:r>
              <a:rPr lang="en-US" dirty="0" smtClean="0"/>
              <a:t>How are classes divided in the United States?</a:t>
            </a:r>
          </a:p>
          <a:p>
            <a:r>
              <a:rPr lang="en-US" dirty="0"/>
              <a:t>W</a:t>
            </a:r>
            <a:r>
              <a:rPr lang="en-US" dirty="0" smtClean="0"/>
              <a:t>hat do these divisions mean?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ikitravel.org/upload/shared/thumb/4/4b/Map_of_South_Asia.png/500px-Map_of_South_As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399"/>
            <a:ext cx="6400800" cy="6523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in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religion is Hinduism</a:t>
            </a:r>
          </a:p>
          <a:p>
            <a:pPr lvl="1"/>
            <a:r>
              <a:rPr lang="en-US" dirty="0" smtClean="0"/>
              <a:t>Other religions: Islam, Buddhism, Christianity, and Sikhism</a:t>
            </a:r>
          </a:p>
          <a:p>
            <a:r>
              <a:rPr lang="en-US" dirty="0" smtClean="0"/>
              <a:t>Hindu belief requires people to carry out his/her </a:t>
            </a:r>
            <a:r>
              <a:rPr lang="en-US" b="1" dirty="0" smtClean="0"/>
              <a:t>dharma</a:t>
            </a:r>
            <a:r>
              <a:rPr lang="en-US" dirty="0" smtClean="0"/>
              <a:t> (moral duty)</a:t>
            </a:r>
          </a:p>
          <a:p>
            <a:pPr lvl="1"/>
            <a:r>
              <a:rPr lang="en-US" dirty="0" smtClean="0"/>
              <a:t>Believe that after death people undergo </a:t>
            </a:r>
            <a:r>
              <a:rPr lang="en-US" b="1" dirty="0" smtClean="0"/>
              <a:t>reincarnation</a:t>
            </a:r>
            <a:r>
              <a:rPr lang="en-US" dirty="0" smtClean="0"/>
              <a:t> (rebirth as another living being)</a:t>
            </a:r>
          </a:p>
          <a:p>
            <a:pPr lvl="1"/>
            <a:r>
              <a:rPr lang="en-US" b="1" dirty="0" smtClean="0"/>
              <a:t>Karma </a:t>
            </a:r>
            <a:r>
              <a:rPr lang="en-US" dirty="0" smtClean="0"/>
              <a:t>(good deeds) or actions in accord with one’s dharma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Caste System of Ancient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Began in </a:t>
            </a:r>
            <a:r>
              <a:rPr lang="en-US" dirty="0"/>
              <a:t>India after the Aryans </a:t>
            </a:r>
            <a:r>
              <a:rPr lang="en-US" dirty="0" smtClean="0"/>
              <a:t>(a nomadic group) invaded </a:t>
            </a:r>
            <a:r>
              <a:rPr lang="en-US" dirty="0"/>
              <a:t>and established their own rules </a:t>
            </a:r>
            <a:r>
              <a:rPr lang="en-US" dirty="0" smtClean="0"/>
              <a:t>for governing </a:t>
            </a:r>
            <a:r>
              <a:rPr lang="en-US" dirty="0"/>
              <a:t>the society.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Aryans prohibited marriages between their own people and people </a:t>
            </a:r>
            <a:r>
              <a:rPr lang="en-US" dirty="0" smtClean="0"/>
              <a:t>of the </a:t>
            </a:r>
            <a:r>
              <a:rPr lang="en-US" dirty="0"/>
              <a:t>cultures they </a:t>
            </a:r>
            <a:r>
              <a:rPr lang="en-US" dirty="0" smtClean="0"/>
              <a:t>conquered</a:t>
            </a:r>
            <a:endParaRPr lang="en-US" dirty="0"/>
          </a:p>
          <a:p>
            <a:r>
              <a:rPr lang="en-US" dirty="0" smtClean="0"/>
              <a:t>Each </a:t>
            </a:r>
            <a:r>
              <a:rPr lang="en-US" dirty="0"/>
              <a:t>caste had a specific place in </a:t>
            </a:r>
            <a:r>
              <a:rPr lang="en-US" dirty="0" smtClean="0"/>
              <a:t>society</a:t>
            </a:r>
          </a:p>
          <a:p>
            <a:pPr lvl="1"/>
            <a:r>
              <a:rPr lang="en-US" dirty="0" smtClean="0"/>
              <a:t>Socialized, ate, married, worked, and worshipped within their own caste</a:t>
            </a:r>
          </a:p>
          <a:p>
            <a:pPr lvl="1"/>
            <a:r>
              <a:rPr lang="en-US" dirty="0" smtClean="0"/>
              <a:t>Would never consider marrying or working outside their caste</a:t>
            </a:r>
          </a:p>
          <a:p>
            <a:r>
              <a:rPr lang="en-US" dirty="0" smtClean="0"/>
              <a:t>Over </a:t>
            </a:r>
            <a:r>
              <a:rPr lang="en-US" dirty="0"/>
              <a:t>time each of the five subgroups, or castes became subdivided into over 3,000 </a:t>
            </a:r>
            <a:r>
              <a:rPr lang="en-US" dirty="0" smtClean="0"/>
              <a:t>castes</a:t>
            </a:r>
            <a:endParaRPr lang="en-US" dirty="0"/>
          </a:p>
          <a:p>
            <a:r>
              <a:rPr lang="en-US" dirty="0"/>
              <a:t>The Indians believed that they could attain a higher caste position by leading a good </a:t>
            </a:r>
            <a:r>
              <a:rPr lang="en-US" dirty="0" smtClean="0"/>
              <a:t>life</a:t>
            </a:r>
          </a:p>
          <a:p>
            <a:pPr lvl="1"/>
            <a:r>
              <a:rPr lang="en-US" dirty="0" smtClean="0"/>
              <a:t>Given higher caste through reincarnation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Caste System of Ancient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Upper Class:</a:t>
            </a:r>
          </a:p>
          <a:p>
            <a:pPr lvl="1"/>
            <a:r>
              <a:rPr lang="en-US" dirty="0" smtClean="0"/>
              <a:t>Brahman: included both priests and scholars</a:t>
            </a:r>
          </a:p>
          <a:p>
            <a:pPr lvl="1"/>
            <a:r>
              <a:rPr lang="en-US" dirty="0" err="1" smtClean="0"/>
              <a:t>Kshatriyas</a:t>
            </a:r>
            <a:r>
              <a:rPr lang="en-US" dirty="0" smtClean="0"/>
              <a:t>: included rulers and warriors</a:t>
            </a:r>
          </a:p>
          <a:p>
            <a:r>
              <a:rPr lang="en-US" dirty="0" smtClean="0"/>
              <a:t>Middle Class:</a:t>
            </a:r>
          </a:p>
          <a:p>
            <a:pPr lvl="1"/>
            <a:r>
              <a:rPr lang="en-US" dirty="0" err="1" smtClean="0"/>
              <a:t>Vaisyas</a:t>
            </a:r>
            <a:r>
              <a:rPr lang="en-US" dirty="0" smtClean="0"/>
              <a:t>: included merchants, traders, and farmers</a:t>
            </a:r>
          </a:p>
          <a:p>
            <a:r>
              <a:rPr lang="en-US" dirty="0" smtClean="0"/>
              <a:t>Lower Class:</a:t>
            </a:r>
          </a:p>
          <a:p>
            <a:pPr lvl="1"/>
            <a:r>
              <a:rPr lang="en-US" dirty="0" err="1" smtClean="0"/>
              <a:t>Sudras</a:t>
            </a:r>
            <a:r>
              <a:rPr lang="en-US" dirty="0" smtClean="0"/>
              <a:t>: peasants bound to the land</a:t>
            </a:r>
          </a:p>
          <a:p>
            <a:pPr lvl="1"/>
            <a:r>
              <a:rPr lang="en-US" dirty="0" smtClean="0"/>
              <a:t>Outcastes: also known as the Untouchables </a:t>
            </a:r>
            <a:r>
              <a:rPr lang="en-US" sz="2200" dirty="0" smtClean="0"/>
              <a:t>(lowest of the low – never mentioned or acknowledged within society)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976313"/>
            <a:ext cx="83820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255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Culture of India</vt:lpstr>
      <vt:lpstr>Slide 2</vt:lpstr>
      <vt:lpstr>Slide 3</vt:lpstr>
      <vt:lpstr>Religion in India</vt:lpstr>
      <vt:lpstr>Caste System of Ancient India</vt:lpstr>
      <vt:lpstr>Caste System of Ancient India</vt:lpstr>
      <vt:lpstr>Slide 7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of India</dc:title>
  <dc:creator>Administrator</dc:creator>
  <cp:lastModifiedBy>Administrator</cp:lastModifiedBy>
  <cp:revision>7</cp:revision>
  <dcterms:created xsi:type="dcterms:W3CDTF">2013-03-26T03:24:34Z</dcterms:created>
  <dcterms:modified xsi:type="dcterms:W3CDTF">2013-03-26T12:21:56Z</dcterms:modified>
</cp:coreProperties>
</file>